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1" r:id="rId4"/>
    <p:sldId id="257" r:id="rId5"/>
    <p:sldId id="259" r:id="rId6"/>
    <p:sldId id="260" r:id="rId7"/>
    <p:sldId id="262" r:id="rId8"/>
    <p:sldId id="263" r:id="rId9"/>
  </p:sldIdLst>
  <p:sldSz cx="12192000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6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7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8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4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9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8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5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4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FFAF7-F474-4884-9708-A396E3E8F235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0693-64E5-4800-9611-3ED3AB1A6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1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389" y="0"/>
            <a:ext cx="91412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14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29" y="505344"/>
            <a:ext cx="10058400" cy="572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8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99" y="141317"/>
            <a:ext cx="10058400" cy="665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1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89" y="675236"/>
            <a:ext cx="10058400" cy="5628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30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27" y="419359"/>
            <a:ext cx="10058400" cy="617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7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745" y="249382"/>
            <a:ext cx="10058400" cy="648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669" y="124691"/>
            <a:ext cx="10058400" cy="658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70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19" y="0"/>
            <a:ext cx="10058400" cy="678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87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Windows Boot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 Nikolić</dc:creator>
  <cp:lastModifiedBy>Dragan Nikolić</cp:lastModifiedBy>
  <cp:revision>17</cp:revision>
  <cp:lastPrinted>2017-10-31T11:39:58Z</cp:lastPrinted>
  <dcterms:created xsi:type="dcterms:W3CDTF">2017-10-30T11:43:03Z</dcterms:created>
  <dcterms:modified xsi:type="dcterms:W3CDTF">2017-10-31T13:30:44Z</dcterms:modified>
</cp:coreProperties>
</file>